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66" r:id="rId2"/>
    <p:sldId id="257" r:id="rId3"/>
    <p:sldId id="265" r:id="rId4"/>
    <p:sldId id="258" r:id="rId5"/>
    <p:sldId id="263" r:id="rId6"/>
    <p:sldId id="259" r:id="rId7"/>
    <p:sldId id="262" r:id="rId8"/>
    <p:sldId id="268" r:id="rId9"/>
    <p:sldId id="267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49870"/>
    <a:srgbClr val="3C3B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627" autoAdjust="0"/>
  </p:normalViewPr>
  <p:slideViewPr>
    <p:cSldViewPr snapToGrid="0">
      <p:cViewPr varScale="1">
        <p:scale>
          <a:sx n="80" d="100"/>
          <a:sy n="80" d="100"/>
        </p:scale>
        <p:origin x="-96" y="-7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99132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977472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739597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3656377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2235920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4096638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16004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216004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xmlns="" val="192173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ertina">
  <p:cSld name="Coperti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516467" y="5274733"/>
            <a:ext cx="11331870" cy="1190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3E3E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3E3E3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vuota con titolo" type="titleOnly">
  <p:cSld name="TITLE_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562447" y="354493"/>
            <a:ext cx="9292854" cy="50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36416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5816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VENTI D’INNOVAZIONE- Template pitch</a:t>
            </a: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91121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Shape 80"/>
          <p:cNvCxnSpPr/>
          <p:nvPr/>
        </p:nvCxnSpPr>
        <p:spPr>
          <a:xfrm>
            <a:off x="0" y="114831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82CBB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vuota">
  <p:cSld name="Slide vuota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ackground color">
    <p:bg>
      <p:bgPr>
        <a:solidFill>
          <a:srgbClr val="9292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090678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vuota senza titolo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36416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5816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VENTI D’INNOVAZIONE- Template pitch</a:t>
            </a: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91121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pic>
        <p:nvPicPr>
          <p:cNvPr id="22" name="Shape 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Titolo bianco (con icone)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ctrTitle"/>
          </p:nvPr>
        </p:nvSpPr>
        <p:spPr>
          <a:xfrm>
            <a:off x="110067" y="3894667"/>
            <a:ext cx="11980333" cy="130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ubTitle" idx="1"/>
          </p:nvPr>
        </p:nvSpPr>
        <p:spPr>
          <a:xfrm>
            <a:off x="110067" y="5202238"/>
            <a:ext cx="11980333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1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81750"/>
            <a:ext cx="1219200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fondo verde">
  <p:cSld name="Slide fondo verde">
    <p:bg>
      <p:bgPr>
        <a:solidFill>
          <a:srgbClr val="82CBB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10067" y="3894667"/>
            <a:ext cx="11980333" cy="130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110067" y="5202238"/>
            <a:ext cx="11980333" cy="86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 testo semplice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562447" y="311960"/>
            <a:ext cx="9292854" cy="59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64164" y="1414130"/>
            <a:ext cx="11491137" cy="476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36416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5816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VENTI D’INNOVAZIONE- Template pitch</a:t>
            </a: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91121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" name="Shape 39"/>
          <p:cNvCxnSpPr/>
          <p:nvPr/>
        </p:nvCxnSpPr>
        <p:spPr>
          <a:xfrm>
            <a:off x="0" y="114831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82CBB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i testo semplice (con icone)">
  <p:cSld name="Slide di testo semplice (con icone)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562447" y="311960"/>
            <a:ext cx="9292854" cy="59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64164" y="1414130"/>
            <a:ext cx="11491137" cy="476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Shape 44"/>
          <p:cNvCxnSpPr/>
          <p:nvPr/>
        </p:nvCxnSpPr>
        <p:spPr>
          <a:xfrm>
            <a:off x="0" y="114831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82CBB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5" name="Shape 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81750"/>
            <a:ext cx="12192000" cy="4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on due colonne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562447" y="350875"/>
            <a:ext cx="9292854" cy="52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96063" y="1414130"/>
            <a:ext cx="5181600" cy="4755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6172199" y="1414130"/>
            <a:ext cx="5683101" cy="476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36416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5816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VENTI D’INNOVAZIONE- Template pitch</a:t>
            </a:r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91121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Shape 54"/>
          <p:cNvCxnSpPr/>
          <p:nvPr/>
        </p:nvCxnSpPr>
        <p:spPr>
          <a:xfrm>
            <a:off x="0" y="114831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82CBB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 colonne e titoli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562446" y="350875"/>
            <a:ext cx="9292855" cy="52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396063" y="1335351"/>
            <a:ext cx="546247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2"/>
          </p:nvPr>
        </p:nvSpPr>
        <p:spPr>
          <a:xfrm>
            <a:off x="396062" y="2311109"/>
            <a:ext cx="546247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6337005" y="1315004"/>
            <a:ext cx="551829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6337005" y="2311109"/>
            <a:ext cx="551829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36416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5816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VENTI D’INNOVAZIONE- Template pitch</a:t>
            </a: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91121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Shape 65"/>
          <p:cNvCxnSpPr/>
          <p:nvPr/>
        </p:nvCxnSpPr>
        <p:spPr>
          <a:xfrm>
            <a:off x="0" y="114831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82CBB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con testo a sx e immagine a dx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6019800" y="1148316"/>
            <a:ext cx="6172200" cy="5709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04942" y="1228762"/>
            <a:ext cx="5272844" cy="748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14338" y="2057399"/>
            <a:ext cx="5263447" cy="4162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14338" y="6356350"/>
            <a:ext cx="2693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3553930" y="6356350"/>
            <a:ext cx="212385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6063" y="255071"/>
            <a:ext cx="1974998" cy="70621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Shape 73"/>
          <p:cNvCxnSpPr/>
          <p:nvPr/>
        </p:nvCxnSpPr>
        <p:spPr>
          <a:xfrm>
            <a:off x="0" y="1148316"/>
            <a:ext cx="12192000" cy="0"/>
          </a:xfrm>
          <a:prstGeom prst="straightConnector1">
            <a:avLst/>
          </a:prstGeom>
          <a:noFill/>
          <a:ln w="9525" cap="flat" cmpd="sng">
            <a:solidFill>
              <a:srgbClr val="82CBB3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562447" y="365125"/>
            <a:ext cx="9292854" cy="596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64164" y="1414130"/>
            <a:ext cx="11491137" cy="4762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36416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200400" y="6356350"/>
            <a:ext cx="5816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mtClean="0"/>
              <a:t>VENTI D’INNOVAZIONE- Template pitch</a:t>
            </a: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112101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logo_big-03.png" descr="logo_big-03.pn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721133" y="1054133"/>
            <a:ext cx="4749734" cy="474973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86"/>
          <p:cNvSpPr txBox="1">
            <a:spLocks/>
          </p:cNvSpPr>
          <p:nvPr/>
        </p:nvSpPr>
        <p:spPr>
          <a:xfrm>
            <a:off x="2029124" y="5853633"/>
            <a:ext cx="10067714" cy="845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3E3E3E"/>
              </a:buClr>
              <a:buSzPts val="4400"/>
            </a:pPr>
            <a:r>
              <a:rPr lang="it-IT" dirty="0">
                <a:solidFill>
                  <a:schemeClr val="bg1"/>
                </a:solidFill>
              </a:rPr>
              <a:t>“2020: nuove soluzioni adesive per l’economia digitale”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496" y="6173121"/>
            <a:ext cx="1656791" cy="545901"/>
          </a:xfrm>
          <a:prstGeom prst="rect">
            <a:avLst/>
          </a:prstGeom>
        </p:spPr>
      </p:pic>
      <p:sp>
        <p:nvSpPr>
          <p:cNvPr id="5" name="Shape 86"/>
          <p:cNvSpPr txBox="1">
            <a:spLocks/>
          </p:cNvSpPr>
          <p:nvPr/>
        </p:nvSpPr>
        <p:spPr>
          <a:xfrm>
            <a:off x="1118649" y="110984"/>
            <a:ext cx="10067714" cy="662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E3E3E"/>
              </a:buClr>
              <a:buSzPts val="4400"/>
            </a:pPr>
            <a:r>
              <a:rPr lang="it-IT" sz="2800" dirty="0" smtClean="0">
                <a:solidFill>
                  <a:schemeClr val="bg1"/>
                </a:solidFill>
              </a:rPr>
              <a:t>Inserisci qua il tuo Logo e ragione sociale e/o nome del team</a:t>
            </a:r>
            <a:endParaRPr lang="it-IT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99368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/>
        </p:nvSpPr>
        <p:spPr>
          <a:xfrm>
            <a:off x="457200" y="975894"/>
            <a:ext cx="11213400" cy="6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Presentazione</a:t>
            </a:r>
            <a:endParaRPr dirty="0"/>
          </a:p>
        </p:txBody>
      </p:sp>
      <p:sp>
        <p:nvSpPr>
          <p:cNvPr id="93" name="Shape 93"/>
          <p:cNvSpPr txBox="1"/>
          <p:nvPr/>
        </p:nvSpPr>
        <p:spPr>
          <a:xfrm>
            <a:off x="694287" y="1684421"/>
            <a:ext cx="10694700" cy="4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None/>
            </a:pPr>
            <a:r>
              <a:rPr lang="it-IT" sz="1800" b="0" i="0" u="none" strike="noStrike" cap="none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dirty="0"/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Titolo del Progetto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Riferimento alla </a:t>
            </a:r>
            <a:r>
              <a:rPr lang="it-IT" sz="2400" dirty="0" err="1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challenge</a:t>
            </a: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a) o b) art. 1 del Regolamento</a:t>
            </a:r>
            <a:endParaRPr lang="it-IT" sz="2400" b="0" i="0" u="none" strike="noStrike" cap="none" dirty="0" smtClea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Soggetto proponente</a:t>
            </a:r>
            <a:endParaRPr lang="it-IT" sz="2400" b="0" i="0" u="none" strike="noStrike" cap="none" dirty="0" smtClea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200"/>
              <a:buFont typeface="Arial"/>
              <a:buChar char="•"/>
            </a:pPr>
            <a:r>
              <a:rPr lang="it-IT" sz="2400" b="0" i="0" u="none" strike="noStrike" cap="none" dirty="0" err="1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One</a:t>
            </a: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Line Pitch (la soluzione in una frase)</a:t>
            </a:r>
            <a:endParaRPr sz="24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  <p:sp>
        <p:nvSpPr>
          <p:cNvPr id="5" name="Shape 86"/>
          <p:cNvSpPr txBox="1">
            <a:spLocks/>
          </p:cNvSpPr>
          <p:nvPr/>
        </p:nvSpPr>
        <p:spPr>
          <a:xfrm>
            <a:off x="1463174" y="6281611"/>
            <a:ext cx="6142588" cy="47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E3E3E"/>
              </a:buClr>
              <a:buSzPts val="4400"/>
            </a:pPr>
            <a:r>
              <a:rPr lang="it-IT" sz="1800" dirty="0">
                <a:solidFill>
                  <a:srgbClr val="249870"/>
                </a:solidFill>
              </a:rPr>
              <a:t>“2020: nuove soluzioni adesive per l’economia digitale”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9" y="6359726"/>
            <a:ext cx="1090450" cy="359296"/>
          </a:xfrm>
          <a:prstGeom prst="rect">
            <a:avLst/>
          </a:prstGeom>
        </p:spPr>
      </p:pic>
      <p:sp>
        <p:nvSpPr>
          <p:cNvPr id="7" name="Shape 86"/>
          <p:cNvSpPr txBox="1">
            <a:spLocks/>
          </p:cNvSpPr>
          <p:nvPr/>
        </p:nvSpPr>
        <p:spPr>
          <a:xfrm>
            <a:off x="10366477" y="166207"/>
            <a:ext cx="1297537" cy="5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Logo </a:t>
            </a:r>
          </a:p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soggetto proponente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eam</a:t>
            </a:r>
            <a:endParaRPr sz="3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721895" y="1684421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dirty="0" smtClean="0">
                <a:solidFill>
                  <a:srgbClr val="3C3B38"/>
                </a:solidFill>
                <a:latin typeface="Calibri"/>
                <a:ea typeface="Calibri"/>
                <a:cs typeface="Calibri"/>
                <a:sym typeface="Calibri"/>
              </a:rPr>
              <a:t>Presentazione del team che lavora allo sviluppo della soluzione</a:t>
            </a:r>
            <a:endParaRPr lang="it-IT" sz="1800" dirty="0">
              <a:solidFill>
                <a:srgbClr val="3C3B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1800" b="0" i="0" u="none" strike="noStrike" cap="none" dirty="0">
              <a:solidFill>
                <a:srgbClr val="3C3B3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dirty="0" smtClean="0">
                <a:solidFill>
                  <a:srgbClr val="3C3B38"/>
                </a:solidFill>
                <a:latin typeface="Calibri"/>
                <a:ea typeface="Calibri"/>
                <a:cs typeface="Calibri"/>
                <a:sym typeface="Calibri"/>
              </a:rPr>
              <a:t>Descrivi le competenze e l’esperienza del team</a:t>
            </a:r>
            <a:endParaRPr sz="2400" b="0" i="0" u="none" strike="noStrike" cap="none" dirty="0">
              <a:solidFill>
                <a:srgbClr val="3C3B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  <p:sp>
        <p:nvSpPr>
          <p:cNvPr id="8" name="Shape 86"/>
          <p:cNvSpPr txBox="1">
            <a:spLocks/>
          </p:cNvSpPr>
          <p:nvPr/>
        </p:nvSpPr>
        <p:spPr>
          <a:xfrm>
            <a:off x="1463174" y="6281611"/>
            <a:ext cx="6142588" cy="47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E3E3E"/>
              </a:buClr>
              <a:buSzPts val="4400"/>
            </a:pPr>
            <a:r>
              <a:rPr lang="it-IT" sz="1800" dirty="0">
                <a:solidFill>
                  <a:srgbClr val="249870"/>
                </a:solidFill>
              </a:rPr>
              <a:t>“2020: nuove soluzioni adesive per l’economia digitale”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9" y="6359726"/>
            <a:ext cx="1090450" cy="359296"/>
          </a:xfrm>
          <a:prstGeom prst="rect">
            <a:avLst/>
          </a:prstGeom>
        </p:spPr>
      </p:pic>
      <p:sp>
        <p:nvSpPr>
          <p:cNvPr id="10" name="Shape 86"/>
          <p:cNvSpPr txBox="1">
            <a:spLocks/>
          </p:cNvSpPr>
          <p:nvPr/>
        </p:nvSpPr>
        <p:spPr>
          <a:xfrm>
            <a:off x="10366477" y="166207"/>
            <a:ext cx="1297537" cy="5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Logo </a:t>
            </a:r>
          </a:p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soggetto proponente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Problema e soluzione</a:t>
            </a:r>
            <a:endParaRPr sz="3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721895" y="1684421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>
              <a:lnSpc>
                <a:spcPct val="80000"/>
              </a:lnSpc>
              <a:spcBef>
                <a:spcPts val="1000"/>
              </a:spcBef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Introduci la soluzione </a:t>
            </a:r>
            <a:r>
              <a:rPr lang="it-IT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proposta (è possibile inserire, foto, grafici, video, </a:t>
            </a:r>
            <a:r>
              <a:rPr lang="it-IT" sz="2400" dirty="0" err="1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ecc</a:t>
            </a: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nonché </a:t>
            </a:r>
            <a:r>
              <a:rPr lang="it-IT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una demo della soluzione </a:t>
            </a: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– si possono usare più slide)</a:t>
            </a:r>
            <a:endParaRPr lang="it-IT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escrivi i punti di forza della soluzione</a:t>
            </a: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e i benefici per il cliente</a:t>
            </a: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  <p:sp>
        <p:nvSpPr>
          <p:cNvPr id="5" name="Shape 86"/>
          <p:cNvSpPr txBox="1">
            <a:spLocks/>
          </p:cNvSpPr>
          <p:nvPr/>
        </p:nvSpPr>
        <p:spPr>
          <a:xfrm>
            <a:off x="1463174" y="6281611"/>
            <a:ext cx="6142588" cy="47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E3E3E"/>
              </a:buClr>
              <a:buSzPts val="4400"/>
            </a:pPr>
            <a:r>
              <a:rPr lang="it-IT" sz="1800" dirty="0">
                <a:solidFill>
                  <a:srgbClr val="249870"/>
                </a:solidFill>
              </a:rPr>
              <a:t>“2020: nuove soluzioni adesive per l’economia digitale”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9" y="6359726"/>
            <a:ext cx="1090450" cy="359296"/>
          </a:xfrm>
          <a:prstGeom prst="rect">
            <a:avLst/>
          </a:prstGeom>
        </p:spPr>
      </p:pic>
      <p:sp>
        <p:nvSpPr>
          <p:cNvPr id="8" name="Shape 86"/>
          <p:cNvSpPr txBox="1">
            <a:spLocks/>
          </p:cNvSpPr>
          <p:nvPr/>
        </p:nvSpPr>
        <p:spPr>
          <a:xfrm>
            <a:off x="10366477" y="166207"/>
            <a:ext cx="1297537" cy="5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Logo </a:t>
            </a:r>
          </a:p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soggetto proponente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Benchmark</a:t>
            </a:r>
            <a:endParaRPr dirty="0"/>
          </a:p>
        </p:txBody>
      </p:sp>
      <p:sp>
        <p:nvSpPr>
          <p:cNvPr id="141" name="Shape 141"/>
          <p:cNvSpPr txBox="1"/>
          <p:nvPr/>
        </p:nvSpPr>
        <p:spPr>
          <a:xfrm>
            <a:off x="721895" y="1974347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Esistono soluzioni analoghe sul mercato?</a:t>
            </a: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endParaRPr lang="it-IT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Qual è il vantaggio competitivo della soluzione proposta?</a:t>
            </a:r>
            <a:endParaRPr lang="it-IT"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  <p:sp>
        <p:nvSpPr>
          <p:cNvPr id="5" name="Shape 86"/>
          <p:cNvSpPr txBox="1">
            <a:spLocks/>
          </p:cNvSpPr>
          <p:nvPr/>
        </p:nvSpPr>
        <p:spPr>
          <a:xfrm>
            <a:off x="1463174" y="6281611"/>
            <a:ext cx="6142588" cy="47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E3E3E"/>
              </a:buClr>
              <a:buSzPts val="4400"/>
            </a:pPr>
            <a:r>
              <a:rPr lang="it-IT" sz="1800" dirty="0">
                <a:solidFill>
                  <a:srgbClr val="249870"/>
                </a:solidFill>
              </a:rPr>
              <a:t>“2020: nuove soluzioni adesive per l’economia digitale”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9" y="6359726"/>
            <a:ext cx="1090450" cy="359296"/>
          </a:xfrm>
          <a:prstGeom prst="rect">
            <a:avLst/>
          </a:prstGeom>
        </p:spPr>
      </p:pic>
      <p:sp>
        <p:nvSpPr>
          <p:cNvPr id="8" name="Shape 86"/>
          <p:cNvSpPr txBox="1">
            <a:spLocks/>
          </p:cNvSpPr>
          <p:nvPr/>
        </p:nvSpPr>
        <p:spPr>
          <a:xfrm>
            <a:off x="10366477" y="166207"/>
            <a:ext cx="1297537" cy="5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Logo </a:t>
            </a:r>
          </a:p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soggetto proponente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Il mercato</a:t>
            </a:r>
            <a:endParaRPr dirty="0"/>
          </a:p>
        </p:txBody>
      </p:sp>
      <p:sp>
        <p:nvSpPr>
          <p:cNvPr id="109" name="Shape 109"/>
          <p:cNvSpPr txBox="1"/>
          <p:nvPr/>
        </p:nvSpPr>
        <p:spPr>
          <a:xfrm>
            <a:off x="721895" y="1684421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Specifica quali sono i mercati target per la soluzione proposta e se è già presente sul mercato (utilizza delle metriche, es. clienti, fatturato, ecc.)</a:t>
            </a:r>
            <a:endParaRPr lang="it-IT" sz="2400" dirty="0" smtClea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Come si posiziona la soluzione sul mercato?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24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2400" b="0" i="0" u="none" strike="noStrike" cap="none" dirty="0" smtClean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  <p:sp>
        <p:nvSpPr>
          <p:cNvPr id="5" name="Shape 86"/>
          <p:cNvSpPr txBox="1">
            <a:spLocks/>
          </p:cNvSpPr>
          <p:nvPr/>
        </p:nvSpPr>
        <p:spPr>
          <a:xfrm>
            <a:off x="1463174" y="6281611"/>
            <a:ext cx="6142588" cy="47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E3E3E"/>
              </a:buClr>
              <a:buSzPts val="4400"/>
            </a:pPr>
            <a:r>
              <a:rPr lang="it-IT" sz="1800" dirty="0">
                <a:solidFill>
                  <a:srgbClr val="249870"/>
                </a:solidFill>
              </a:rPr>
              <a:t>“2020: nuove soluzioni adesive per l’economia digitale”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9" y="6359726"/>
            <a:ext cx="1090450" cy="359296"/>
          </a:xfrm>
          <a:prstGeom prst="rect">
            <a:avLst/>
          </a:prstGeom>
        </p:spPr>
      </p:pic>
      <p:sp>
        <p:nvSpPr>
          <p:cNvPr id="8" name="Shape 86"/>
          <p:cNvSpPr txBox="1">
            <a:spLocks/>
          </p:cNvSpPr>
          <p:nvPr/>
        </p:nvSpPr>
        <p:spPr>
          <a:xfrm>
            <a:off x="10366477" y="166207"/>
            <a:ext cx="1297537" cy="5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Logo </a:t>
            </a:r>
          </a:p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soggetto proponente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Partner e collaboratori</a:t>
            </a:r>
            <a:endParaRPr sz="3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705819" y="1684421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Descrivi le partnership esistenti o potenziali, specificando il ruolo dei partner e i benefici apportati</a:t>
            </a: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  <p:sp>
        <p:nvSpPr>
          <p:cNvPr id="5" name="Shape 86"/>
          <p:cNvSpPr txBox="1">
            <a:spLocks/>
          </p:cNvSpPr>
          <p:nvPr/>
        </p:nvSpPr>
        <p:spPr>
          <a:xfrm>
            <a:off x="1463174" y="6281611"/>
            <a:ext cx="6142588" cy="47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E3E3E"/>
              </a:buClr>
              <a:buSzPts val="4400"/>
            </a:pPr>
            <a:r>
              <a:rPr lang="it-IT" sz="1800" dirty="0">
                <a:solidFill>
                  <a:srgbClr val="249870"/>
                </a:solidFill>
              </a:rPr>
              <a:t>“2020: nuove soluzioni adesive per l’economia digitale”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9" y="6359726"/>
            <a:ext cx="1090450" cy="359296"/>
          </a:xfrm>
          <a:prstGeom prst="rect">
            <a:avLst/>
          </a:prstGeom>
        </p:spPr>
      </p:pic>
      <p:sp>
        <p:nvSpPr>
          <p:cNvPr id="8" name="Shape 86"/>
          <p:cNvSpPr txBox="1">
            <a:spLocks/>
          </p:cNvSpPr>
          <p:nvPr/>
        </p:nvSpPr>
        <p:spPr>
          <a:xfrm>
            <a:off x="10366477" y="166207"/>
            <a:ext cx="1297537" cy="5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Logo </a:t>
            </a:r>
          </a:p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soggetto proponente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err="1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Roadmap</a:t>
            </a: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705819" y="1684421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 algn="just">
              <a:lnSpc>
                <a:spcPct val="80000"/>
              </a:lnSpc>
              <a:spcBef>
                <a:spcPts val="1000"/>
              </a:spcBef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Specifica il TRL </a:t>
            </a: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della soluzione proposta e </a:t>
            </a:r>
            <a:r>
              <a:rPr lang="it-IT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it-IT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roadmap</a:t>
            </a:r>
            <a:r>
              <a:rPr lang="it-IT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sviluppo del Progetto, </a:t>
            </a:r>
            <a:r>
              <a:rPr lang="it-IT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indicando gli investimenti e i tempi </a:t>
            </a: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necessari, specificando le eventuali </a:t>
            </a:r>
            <a:r>
              <a:rPr lang="it-IT" sz="240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milestones</a:t>
            </a:r>
            <a:endParaRPr lang="it-IT" sz="2400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endParaRPr lang="it-IT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  <p:sp>
        <p:nvSpPr>
          <p:cNvPr id="5" name="Shape 86"/>
          <p:cNvSpPr txBox="1">
            <a:spLocks/>
          </p:cNvSpPr>
          <p:nvPr/>
        </p:nvSpPr>
        <p:spPr>
          <a:xfrm>
            <a:off x="1463174" y="6281611"/>
            <a:ext cx="6142588" cy="47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E3E3E"/>
              </a:buClr>
              <a:buSzPts val="4400"/>
            </a:pPr>
            <a:r>
              <a:rPr lang="it-IT" sz="1800" dirty="0">
                <a:solidFill>
                  <a:srgbClr val="249870"/>
                </a:solidFill>
              </a:rPr>
              <a:t>“2020: nuove soluzioni adesive per l’economia digitale”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9" y="6359726"/>
            <a:ext cx="1090450" cy="359296"/>
          </a:xfrm>
          <a:prstGeom prst="rect">
            <a:avLst/>
          </a:prstGeom>
        </p:spPr>
      </p:pic>
      <p:sp>
        <p:nvSpPr>
          <p:cNvPr id="8" name="Shape 86"/>
          <p:cNvSpPr txBox="1">
            <a:spLocks/>
          </p:cNvSpPr>
          <p:nvPr/>
        </p:nvSpPr>
        <p:spPr>
          <a:xfrm>
            <a:off x="10366477" y="166207"/>
            <a:ext cx="1297537" cy="5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Logo </a:t>
            </a:r>
          </a:p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soggetto proponente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11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457200" y="975894"/>
            <a:ext cx="11213432" cy="60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it-IT" sz="3200" b="0" i="0" u="none" strike="noStrike" cap="none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Riferimenti</a:t>
            </a:r>
            <a:endParaRPr sz="32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/>
          <p:nvPr/>
        </p:nvSpPr>
        <p:spPr>
          <a:xfrm>
            <a:off x="705819" y="1684421"/>
            <a:ext cx="10694738" cy="407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it-IT" sz="2400" dirty="0" smtClean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Indicare i contatti del soggetto di riferimento del team proponente </a:t>
            </a:r>
            <a:endParaRPr lang="it-IT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33" b="17068"/>
          <a:stretch/>
        </p:blipFill>
        <p:spPr>
          <a:xfrm>
            <a:off x="10458967" y="5474525"/>
            <a:ext cx="1467585" cy="1047247"/>
          </a:xfrm>
          <a:prstGeom prst="rect">
            <a:avLst/>
          </a:prstGeom>
        </p:spPr>
      </p:pic>
      <p:sp>
        <p:nvSpPr>
          <p:cNvPr id="5" name="Shape 86"/>
          <p:cNvSpPr txBox="1">
            <a:spLocks/>
          </p:cNvSpPr>
          <p:nvPr/>
        </p:nvSpPr>
        <p:spPr>
          <a:xfrm>
            <a:off x="1463174" y="6281611"/>
            <a:ext cx="6142588" cy="473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rgbClr val="3E3E3E"/>
              </a:buClr>
              <a:buSzPts val="4400"/>
            </a:pPr>
            <a:r>
              <a:rPr lang="it-IT" sz="1800" dirty="0">
                <a:solidFill>
                  <a:srgbClr val="249870"/>
                </a:solidFill>
              </a:rPr>
              <a:t>“2020: nuove soluzioni adesive per l’economia digitale”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29" y="6359726"/>
            <a:ext cx="1090450" cy="359296"/>
          </a:xfrm>
          <a:prstGeom prst="rect">
            <a:avLst/>
          </a:prstGeom>
        </p:spPr>
      </p:pic>
      <p:sp>
        <p:nvSpPr>
          <p:cNvPr id="8" name="Shape 86"/>
          <p:cNvSpPr txBox="1">
            <a:spLocks/>
          </p:cNvSpPr>
          <p:nvPr/>
        </p:nvSpPr>
        <p:spPr>
          <a:xfrm>
            <a:off x="10366477" y="166207"/>
            <a:ext cx="1297537" cy="565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  <a:defRPr sz="32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Logo </a:t>
            </a:r>
          </a:p>
          <a:p>
            <a:pPr algn="ctr">
              <a:buClr>
                <a:srgbClr val="3E3E3E"/>
              </a:buClr>
              <a:buSzPts val="4400"/>
            </a:pPr>
            <a:r>
              <a:rPr lang="it-IT" sz="1200" dirty="0" smtClean="0">
                <a:solidFill>
                  <a:schemeClr val="tx1"/>
                </a:solidFill>
              </a:rPr>
              <a:t>soggetto proponente</a:t>
            </a:r>
            <a:endParaRPr lang="it-IT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383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radazioni di grigio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302</Words>
  <Application>Microsoft Office PowerPoint</Application>
  <PresentationFormat>Personalizzato</PresentationFormat>
  <Paragraphs>60</Paragraphs>
  <Slides>9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Maria Concetta M.C.R.. Ranieri</dc:creator>
  <cp:lastModifiedBy>Gaia G.O.. Orlandi</cp:lastModifiedBy>
  <cp:revision>23</cp:revision>
  <dcterms:modified xsi:type="dcterms:W3CDTF">2019-12-04T10:24:41Z</dcterms:modified>
</cp:coreProperties>
</file>